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99" d="100"/>
          <a:sy n="99" d="100"/>
        </p:scale>
        <p:origin x="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445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 of a moving wave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103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wave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moves forward through the water.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But how does each bit of water move?</a:t>
            </a:r>
            <a:endParaRPr kumimoji="0" lang="en-US" sz="1800" b="0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1287238" y="2688614"/>
            <a:ext cx="6625086" cy="2126410"/>
            <a:chOff x="1287238" y="2688614"/>
            <a:chExt cx="6625086" cy="2126410"/>
          </a:xfrm>
        </p:grpSpPr>
        <p:grpSp>
          <p:nvGrpSpPr>
            <p:cNvPr id="48" name="Group 47"/>
            <p:cNvGrpSpPr/>
            <p:nvPr/>
          </p:nvGrpSpPr>
          <p:grpSpPr>
            <a:xfrm>
              <a:off x="1287238" y="2688614"/>
              <a:ext cx="6625086" cy="2126410"/>
              <a:chOff x="1287238" y="2688614"/>
              <a:chExt cx="6625086" cy="2126410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1287238" y="2688614"/>
                <a:ext cx="6625086" cy="2126410"/>
                <a:chOff x="1259457" y="2937296"/>
                <a:chExt cx="6625086" cy="212641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1259457" y="3571931"/>
                  <a:ext cx="6625086" cy="1491775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" name="Freeform 19"/>
                <p:cNvSpPr/>
                <p:nvPr/>
              </p:nvSpPr>
              <p:spPr>
                <a:xfrm>
                  <a:off x="1985393" y="2948443"/>
                  <a:ext cx="2631057" cy="1207114"/>
                </a:xfrm>
                <a:custGeom>
                  <a:avLst/>
                  <a:gdLst>
                    <a:gd name="connsiteX0" fmla="*/ 0 w 2631057"/>
                    <a:gd name="connsiteY0" fmla="*/ 611587 h 1207114"/>
                    <a:gd name="connsiteX1" fmla="*/ 759125 w 2631057"/>
                    <a:gd name="connsiteY1" fmla="*/ 1189557 h 1207114"/>
                    <a:gd name="connsiteX2" fmla="*/ 1871932 w 2631057"/>
                    <a:gd name="connsiteY2" fmla="*/ 16365 h 1207114"/>
                    <a:gd name="connsiteX3" fmla="*/ 2631057 w 2631057"/>
                    <a:gd name="connsiteY3" fmla="*/ 611587 h 1207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31057" h="1207114">
                      <a:moveTo>
                        <a:pt x="0" y="611587"/>
                      </a:moveTo>
                      <a:cubicBezTo>
                        <a:pt x="223568" y="950174"/>
                        <a:pt x="447136" y="1288761"/>
                        <a:pt x="759125" y="1189557"/>
                      </a:cubicBezTo>
                      <a:cubicBezTo>
                        <a:pt x="1071114" y="1090353"/>
                        <a:pt x="1559943" y="112693"/>
                        <a:pt x="1871932" y="16365"/>
                      </a:cubicBezTo>
                      <a:cubicBezTo>
                        <a:pt x="2183921" y="-79963"/>
                        <a:pt x="2407489" y="265812"/>
                        <a:pt x="2631057" y="611587"/>
                      </a:cubicBezTo>
                    </a:path>
                  </a:pathLst>
                </a:custGeom>
                <a:solidFill>
                  <a:schemeClr val="bg1"/>
                </a:solidFill>
                <a:ln w="25400" cap="rnd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29" name="Straight Connector 28"/>
                <p:cNvCxnSpPr>
                  <a:stCxn id="38" idx="3"/>
                </p:cNvCxnSpPr>
                <p:nvPr/>
              </p:nvCxnSpPr>
              <p:spPr>
                <a:xfrm>
                  <a:off x="4625181" y="3560030"/>
                  <a:ext cx="3259362" cy="0"/>
                </a:xfrm>
                <a:prstGeom prst="line">
                  <a:avLst/>
                </a:prstGeom>
                <a:ln w="25400" cap="rnd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1259457" y="3560030"/>
                  <a:ext cx="725936" cy="1"/>
                </a:xfrm>
                <a:prstGeom prst="line">
                  <a:avLst/>
                </a:prstGeom>
                <a:ln w="25400" cap="rnd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37" name="Picture 36"/>
                <p:cNvPicPr>
                  <a:picLocks noChangeAspect="1"/>
                </p:cNvPicPr>
                <p:nvPr/>
              </p:nvPicPr>
              <p:blipFill rotWithShape="1">
                <a:blip r:embed="rId4"/>
                <a:srcRect l="49637" b="49452"/>
                <a:stretch/>
              </p:blipFill>
              <p:spPr>
                <a:xfrm>
                  <a:off x="3290344" y="2937296"/>
                  <a:ext cx="1351363" cy="654389"/>
                </a:xfrm>
                <a:prstGeom prst="rect">
                  <a:avLst/>
                </a:prstGeom>
              </p:spPr>
            </p:pic>
            <p:sp>
              <p:nvSpPr>
                <p:cNvPr id="38" name="Freeform 37"/>
                <p:cNvSpPr/>
                <p:nvPr/>
              </p:nvSpPr>
              <p:spPr>
                <a:xfrm>
                  <a:off x="1994124" y="2948443"/>
                  <a:ext cx="2631057" cy="1207114"/>
                </a:xfrm>
                <a:custGeom>
                  <a:avLst/>
                  <a:gdLst>
                    <a:gd name="connsiteX0" fmla="*/ 0 w 2631057"/>
                    <a:gd name="connsiteY0" fmla="*/ 611587 h 1207114"/>
                    <a:gd name="connsiteX1" fmla="*/ 759125 w 2631057"/>
                    <a:gd name="connsiteY1" fmla="*/ 1189557 h 1207114"/>
                    <a:gd name="connsiteX2" fmla="*/ 1871932 w 2631057"/>
                    <a:gd name="connsiteY2" fmla="*/ 16365 h 1207114"/>
                    <a:gd name="connsiteX3" fmla="*/ 2631057 w 2631057"/>
                    <a:gd name="connsiteY3" fmla="*/ 611587 h 120711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631057" h="1207114">
                      <a:moveTo>
                        <a:pt x="0" y="611587"/>
                      </a:moveTo>
                      <a:cubicBezTo>
                        <a:pt x="223568" y="950174"/>
                        <a:pt x="447136" y="1288761"/>
                        <a:pt x="759125" y="1189557"/>
                      </a:cubicBezTo>
                      <a:cubicBezTo>
                        <a:pt x="1071114" y="1090353"/>
                        <a:pt x="1559943" y="112693"/>
                        <a:pt x="1871932" y="16365"/>
                      </a:cubicBezTo>
                      <a:cubicBezTo>
                        <a:pt x="2183921" y="-79963"/>
                        <a:pt x="2407489" y="265812"/>
                        <a:pt x="2631057" y="611587"/>
                      </a:cubicBezTo>
                    </a:path>
                  </a:pathLst>
                </a:custGeom>
                <a:noFill/>
                <a:ln w="25400" cap="rnd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7" name="Right Arrow 46"/>
              <p:cNvSpPr/>
              <p:nvPr/>
            </p:nvSpPr>
            <p:spPr>
              <a:xfrm>
                <a:off x="2745170" y="3175868"/>
                <a:ext cx="1184525" cy="251460"/>
              </a:xfrm>
              <a:prstGeom prst="rightArrow">
                <a:avLst>
                  <a:gd name="adj1" fmla="val 31818"/>
                  <a:gd name="adj2" fmla="val 50000"/>
                </a:avLst>
              </a:prstGeom>
              <a:solidFill>
                <a:srgbClr val="FF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9" name="Oval 48"/>
            <p:cNvSpPr/>
            <p:nvPr/>
          </p:nvSpPr>
          <p:spPr>
            <a:xfrm>
              <a:off x="4742707" y="3323249"/>
              <a:ext cx="172528" cy="191128"/>
            </a:xfrm>
            <a:prstGeom prst="ellipse">
              <a:avLst/>
            </a:prstGeom>
            <a:solidFill>
              <a:srgbClr val="FFC000"/>
            </a:solidFill>
            <a:ln w="254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1" name="Straight Arrow Connector 50"/>
            <p:cNvCxnSpPr>
              <a:stCxn id="49" idx="5"/>
            </p:cNvCxnSpPr>
            <p:nvPr/>
          </p:nvCxnSpPr>
          <p:spPr>
            <a:xfrm>
              <a:off x="4889969" y="3486387"/>
              <a:ext cx="570552" cy="265432"/>
            </a:xfrm>
            <a:prstGeom prst="straightConnector1">
              <a:avLst/>
            </a:prstGeom>
            <a:ln w="3175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460521" y="3588589"/>
              <a:ext cx="18978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How does this bit of water move?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Part of a moving wave</a:t>
            </a:r>
            <a:endParaRPr lang="en-GB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1867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yellow dot shows a bit of water in front of the wave.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The wave moves forward.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think happens to this bit of water?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7887" y="402705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68687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534669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411479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411246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moves up, then down and then up again.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2" y="477220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8" y="476987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pushed forward.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5062" y="543202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238" y="542969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first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moves to </a:t>
            </a:r>
            <a:r>
              <a:rPr lang="en-GB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 </a:t>
            </a:r>
            <a:r>
              <a:rPr lang="en-GB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down under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dip.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402705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68687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534669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307175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238" y="2180371"/>
            <a:ext cx="5059060" cy="161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339</TotalTime>
  <Words>117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10</cp:revision>
  <dcterms:created xsi:type="dcterms:W3CDTF">2019-09-26T09:02:23Z</dcterms:created>
  <dcterms:modified xsi:type="dcterms:W3CDTF">2019-09-27T07:36:23Z</dcterms:modified>
</cp:coreProperties>
</file>