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6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Reflecting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46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Some objects are good at reflecting light.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56673" y="1991851"/>
            <a:ext cx="4394891" cy="2859891"/>
            <a:chOff x="2367323" y="1587260"/>
            <a:chExt cx="4394891" cy="2859891"/>
          </a:xfrm>
        </p:grpSpPr>
        <p:grpSp>
          <p:nvGrpSpPr>
            <p:cNvPr id="6" name="Group 5"/>
            <p:cNvGrpSpPr/>
            <p:nvPr/>
          </p:nvGrpSpPr>
          <p:grpSpPr>
            <a:xfrm rot="12478171">
              <a:off x="5282452" y="4169448"/>
              <a:ext cx="1479762" cy="277703"/>
              <a:chOff x="1116374" y="3383969"/>
              <a:chExt cx="1479762" cy="708754"/>
            </a:xfrm>
          </p:grpSpPr>
          <p:sp>
            <p:nvSpPr>
              <p:cNvPr id="10" name="Round Same Side Corner Rectangle 9"/>
              <p:cNvSpPr/>
              <p:nvPr/>
            </p:nvSpPr>
            <p:spPr>
              <a:xfrm rot="16702072">
                <a:off x="1638299" y="2862044"/>
                <a:ext cx="342901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 Same Side Corner Rectangle 12"/>
              <p:cNvSpPr/>
              <p:nvPr/>
            </p:nvSpPr>
            <p:spPr>
              <a:xfrm rot="16702072">
                <a:off x="2158641" y="3621074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 rot="487154">
                <a:off x="2550417" y="3568401"/>
                <a:ext cx="45719" cy="5243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Flowchart: Process 6"/>
            <p:cNvSpPr/>
            <p:nvPr/>
          </p:nvSpPr>
          <p:spPr>
            <a:xfrm rot="20483097">
              <a:off x="2367323" y="1587260"/>
              <a:ext cx="1147314" cy="992037"/>
            </a:xfrm>
            <a:prstGeom prst="flowChartProcess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/>
            <a:scene3d>
              <a:camera prst="isometricRightUp">
                <a:rot lat="2090850" lon="18534220" rev="21390462"/>
              </a:camera>
              <a:lightRig rig="threePt" dir="t"/>
            </a:scene3d>
            <a:sp3d>
              <a:bevelT w="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54658" y="2083278"/>
              <a:ext cx="3786257" cy="797944"/>
            </a:xfrm>
            <a:prstGeom prst="line">
              <a:avLst/>
            </a:prstGeom>
            <a:ln w="63500">
              <a:solidFill>
                <a:srgbClr val="FFFF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4" idx="6"/>
            </p:cNvCxnSpPr>
            <p:nvPr/>
          </p:nvCxnSpPr>
          <p:spPr>
            <a:xfrm flipH="1" flipV="1">
              <a:off x="2940980" y="2083280"/>
              <a:ext cx="2446555" cy="1843358"/>
            </a:xfrm>
            <a:prstGeom prst="line">
              <a:avLst/>
            </a:prstGeom>
            <a:ln w="63500" cap="rnd">
              <a:solidFill>
                <a:srgbClr val="FFFF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Reflecting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03366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of these objects can reflect light?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– a mirror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 – a brick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 – a sponge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 -  a shiny coin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1942544" y="2138706"/>
            <a:ext cx="1755971" cy="1083427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/>
          <a:scene3d>
            <a:camera prst="isometricOffAxis1Right"/>
            <a:lightRig rig="threePt" dir="t"/>
          </a:scene3d>
          <a:sp3d extrusionH="50800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44530" y="4198596"/>
            <a:ext cx="1152000" cy="115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7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1">
                <a:lumMod val="75000"/>
              </a:schemeClr>
            </a:solidFill>
          </a:ln>
          <a:scene3d>
            <a:camera prst="isometricTopUp"/>
            <a:lightRig rig="threePt" dir="t"/>
          </a:scene3d>
          <a:sp3d extrusionH="127000">
            <a:bevelT w="50800" h="63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Ten Pence</a:t>
            </a:r>
          </a:p>
          <a:p>
            <a:pPr algn="ctr"/>
            <a:endParaRPr lang="en-GB" sz="8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10p</a:t>
            </a:r>
            <a:endParaRPr lang="en-GB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72977" y="2332132"/>
            <a:ext cx="1781956" cy="781095"/>
          </a:xfrm>
          <a:prstGeom prst="rect">
            <a:avLst/>
          </a:prstGeom>
          <a:pattFill prst="pct30">
            <a:fgClr>
              <a:schemeClr val="accent2">
                <a:lumMod val="60000"/>
                <a:lumOff val="40000"/>
              </a:schemeClr>
            </a:fgClr>
            <a:bgClr>
              <a:srgbClr val="BC5908"/>
            </a:bgClr>
          </a:pattFill>
          <a:ln w="9525">
            <a:solidFill>
              <a:schemeClr val="accent2">
                <a:lumMod val="50000"/>
              </a:schemeClr>
            </a:solidFill>
          </a:ln>
          <a:scene3d>
            <a:camera prst="isometricOffAxis2Top"/>
            <a:lightRig rig="threePt" dir="t"/>
          </a:scene3d>
          <a:sp3d>
            <a:bevelT w="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kern="12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UYSEG</a:t>
            </a:r>
            <a:endParaRPr lang="en-GB" sz="14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kern="12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Bricks</a:t>
            </a:r>
            <a:endParaRPr lang="en-GB" sz="14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55411" y="4359419"/>
            <a:ext cx="1595887" cy="830354"/>
          </a:xfrm>
          <a:prstGeom prst="roundRect">
            <a:avLst>
              <a:gd name="adj" fmla="val 19784"/>
            </a:avLst>
          </a:prstGeom>
          <a:pattFill prst="lgConfetti">
            <a:fgClr>
              <a:srgbClr val="FFC000"/>
            </a:fgClr>
            <a:bgClr>
              <a:srgbClr val="FFDB69"/>
            </a:bgClr>
          </a:pattFill>
          <a:ln w="12700">
            <a:solidFill>
              <a:srgbClr val="FFC000"/>
            </a:solidFill>
          </a:ln>
          <a:scene3d>
            <a:camera prst="perspectiveContrastingRightFacing"/>
            <a:lightRig rig="threePt" dir="t"/>
          </a:scene3d>
          <a:sp3d>
            <a:bevelT w="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Reflecting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930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do you think will happen when the torch is turned on?</a:t>
            </a:r>
          </a:p>
          <a:p>
            <a:r>
              <a:rPr lang="en-GB" dirty="0"/>
              <a:t>The torch is very bright.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069747" y="1466492"/>
            <a:ext cx="4314724" cy="4433976"/>
            <a:chOff x="2069747" y="1466492"/>
            <a:chExt cx="4314724" cy="4433976"/>
          </a:xfrm>
        </p:grpSpPr>
        <p:sp>
          <p:nvSpPr>
            <p:cNvPr id="10" name="Rectangle 9"/>
            <p:cNvSpPr/>
            <p:nvPr/>
          </p:nvSpPr>
          <p:spPr>
            <a:xfrm>
              <a:off x="2449902" y="2380891"/>
              <a:ext cx="112143" cy="351957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19649" y="1466492"/>
              <a:ext cx="82412" cy="443397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 rot="20549462">
              <a:off x="4854826" y="4524284"/>
              <a:ext cx="1529645" cy="1123812"/>
              <a:chOff x="5082018" y="4407699"/>
              <a:chExt cx="1529645" cy="1123812"/>
            </a:xfrm>
          </p:grpSpPr>
          <p:sp>
            <p:nvSpPr>
              <p:cNvPr id="17" name="Round Same Side Corner Rectangle 16"/>
              <p:cNvSpPr/>
              <p:nvPr/>
            </p:nvSpPr>
            <p:spPr>
              <a:xfrm rot="7566764">
                <a:off x="5711647" y="4631496"/>
                <a:ext cx="413279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ound Same Side Corner Rectangle 17"/>
              <p:cNvSpPr/>
              <p:nvPr/>
            </p:nvSpPr>
            <p:spPr>
              <a:xfrm rot="7566764">
                <a:off x="4916483" y="4661876"/>
                <a:ext cx="639733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 rot="12951846">
                <a:off x="5096878" y="4407699"/>
                <a:ext cx="45719" cy="6319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16200000">
              <a:off x="1392490" y="3939869"/>
              <a:ext cx="1723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Green paper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5063310" y="3352223"/>
              <a:ext cx="1723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White paper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</TotalTime>
  <Words>69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2019-04-10T08:45:41Z</dcterms:created>
  <dcterms:modified xsi:type="dcterms:W3CDTF">2019-04-10T08:52:42Z</dcterms:modified>
</cp:coreProperties>
</file>