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0000"/>
    <a:srgbClr val="00007E"/>
    <a:srgbClr val="915111"/>
    <a:srgbClr val="A36B19"/>
    <a:srgbClr val="BD7C1D"/>
    <a:srgbClr val="0000C0"/>
    <a:srgbClr val="B45210"/>
    <a:srgbClr val="3737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cup of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642710" y="1034890"/>
            <a:ext cx="4844255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temperature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cup of tea is measured with a thermometer.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red liquid inside this thermometer.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75485"/>
          <a:stretch/>
        </p:blipFill>
        <p:spPr>
          <a:xfrm>
            <a:off x="731345" y="1103699"/>
            <a:ext cx="390008" cy="482984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351645" y="931978"/>
            <a:ext cx="1995087" cy="5173290"/>
            <a:chOff x="6492184" y="967878"/>
            <a:chExt cx="1995087" cy="5173290"/>
          </a:xfrm>
        </p:grpSpPr>
        <p:grpSp>
          <p:nvGrpSpPr>
            <p:cNvPr id="125" name="Group 124"/>
            <p:cNvGrpSpPr/>
            <p:nvPr/>
          </p:nvGrpSpPr>
          <p:grpSpPr>
            <a:xfrm>
              <a:off x="6492184" y="967878"/>
              <a:ext cx="1995087" cy="5173290"/>
              <a:chOff x="6260585" y="585415"/>
              <a:chExt cx="1995087" cy="5173290"/>
            </a:xfrm>
          </p:grpSpPr>
          <p:sp>
            <p:nvSpPr>
              <p:cNvPr id="124" name="Block Arc 123"/>
              <p:cNvSpPr/>
              <p:nvPr/>
            </p:nvSpPr>
            <p:spPr>
              <a:xfrm rot="5400000">
                <a:off x="7250935" y="4262050"/>
                <a:ext cx="1106698" cy="902777"/>
              </a:xfrm>
              <a:prstGeom prst="blockArc">
                <a:avLst>
                  <a:gd name="adj1" fmla="val 10800000"/>
                  <a:gd name="adj2" fmla="val 21599987"/>
                  <a:gd name="adj3" fmla="val 18311"/>
                </a:avLst>
              </a:prstGeom>
              <a:solidFill>
                <a:srgbClr val="00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6260585" y="585415"/>
                <a:ext cx="1535503" cy="5173290"/>
                <a:chOff x="6160573" y="551625"/>
                <a:chExt cx="1535503" cy="5173290"/>
              </a:xfrm>
            </p:grpSpPr>
            <p:sp>
              <p:nvSpPr>
                <p:cNvPr id="4" name="Can 3"/>
                <p:cNvSpPr/>
                <p:nvPr/>
              </p:nvSpPr>
              <p:spPr>
                <a:xfrm>
                  <a:off x="6160573" y="3785755"/>
                  <a:ext cx="1535503" cy="1939160"/>
                </a:xfrm>
                <a:prstGeom prst="can">
                  <a:avLst>
                    <a:gd name="adj" fmla="val 23351"/>
                  </a:avLst>
                </a:prstGeom>
                <a:solidFill>
                  <a:srgbClr val="00007E"/>
                </a:solidFill>
                <a:ln w="50800">
                  <a:solidFill>
                    <a:srgbClr val="0000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Chord 4"/>
                <p:cNvSpPr/>
                <p:nvPr/>
              </p:nvSpPr>
              <p:spPr>
                <a:xfrm rot="10800000">
                  <a:off x="6220018" y="3854653"/>
                  <a:ext cx="1416049" cy="258131"/>
                </a:xfrm>
                <a:prstGeom prst="chord">
                  <a:avLst>
                    <a:gd name="adj1" fmla="val 10936357"/>
                    <a:gd name="adj2" fmla="val 21482834"/>
                  </a:avLst>
                </a:prstGeom>
                <a:solidFill>
                  <a:srgbClr val="9151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Chord 116"/>
                <p:cNvSpPr/>
                <p:nvPr/>
              </p:nvSpPr>
              <p:spPr>
                <a:xfrm>
                  <a:off x="6220582" y="3878010"/>
                  <a:ext cx="1415485" cy="323561"/>
                </a:xfrm>
                <a:prstGeom prst="chord">
                  <a:avLst>
                    <a:gd name="adj1" fmla="val 10936357"/>
                    <a:gd name="adj2" fmla="val 21482834"/>
                  </a:avLst>
                </a:prstGeom>
                <a:solidFill>
                  <a:srgbClr val="9151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6821658" y="4011709"/>
                  <a:ext cx="180000" cy="36000"/>
                </a:xfrm>
                <a:prstGeom prst="ellipse">
                  <a:avLst/>
                </a:prstGeom>
                <a:solidFill>
                  <a:srgbClr val="B45210"/>
                </a:solidFill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13" name="Picture 112"/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76967" t="-2168" r="1886" b="30209"/>
                <a:stretch/>
              </p:blipFill>
              <p:spPr>
                <a:xfrm>
                  <a:off x="6743443" y="551625"/>
                  <a:ext cx="336430" cy="3475535"/>
                </a:xfrm>
                <a:prstGeom prst="rect">
                  <a:avLst/>
                </a:prstGeom>
              </p:spPr>
            </p:pic>
          </p:grpSp>
          <p:sp>
            <p:nvSpPr>
              <p:cNvPr id="123" name="Rectangle 122"/>
              <p:cNvSpPr/>
              <p:nvPr/>
            </p:nvSpPr>
            <p:spPr>
              <a:xfrm>
                <a:off x="6449751" y="4242118"/>
                <a:ext cx="1157175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cap="none" spc="0" dirty="0" smtClean="0">
                    <a:ln/>
                    <a:solidFill>
                      <a:srgbClr val="00007E"/>
                    </a:solidFill>
                    <a:effectLst/>
                  </a:rPr>
                  <a:t>Tea</a:t>
                </a:r>
                <a:endParaRPr lang="en-US" sz="5400" b="1" cap="none" spc="0" dirty="0">
                  <a:ln/>
                  <a:solidFill>
                    <a:srgbClr val="00007E"/>
                  </a:solidFill>
                  <a:effectLst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7231136" y="4364815"/>
              <a:ext cx="28800" cy="952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cup of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02385" y="863126"/>
            <a:ext cx="6239955" cy="2591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happens to 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liquid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thermometer when it is put in the hot tea?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 temperature goes up and it expands (gets bigger)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 temperature goes up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 temperature goes up and it contracts (gets smaller)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0362" y="501641"/>
            <a:ext cx="431321" cy="29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422" y="0"/>
            <a:ext cx="1349387" cy="34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cup of tea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4140678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answer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explains why this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happens?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particles move more quickly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particles expand (get bigger)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particles break up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temperature of each particle goes up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0362" y="501641"/>
            <a:ext cx="431321" cy="29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422" y="0"/>
            <a:ext cx="1349387" cy="34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224</TotalTime>
  <Words>120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17</cp:revision>
  <dcterms:created xsi:type="dcterms:W3CDTF">2018-11-13T09:46:16Z</dcterms:created>
  <dcterms:modified xsi:type="dcterms:W3CDTF">2018-11-15T13:49:18Z</dcterms:modified>
</cp:coreProperties>
</file>